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49601-2D1F-4570-9757-BA31C966C39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06696-94D9-4A33-B978-911E2FA6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79559-9375-4BB0-B7F5-2ABCCD66C25B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EA3EC-4DFF-4F6E-A461-A78D9596F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7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3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1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4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0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4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7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4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0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AA16-E6CC-4E90-A864-86530AD2AEA9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03B4-18B6-4D8D-AC63-3F16B877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876300"/>
            <a:ext cx="91154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ПАВЛОВСК</a:t>
            </a:r>
          </a:p>
          <a:p>
            <a:pPr algn="ctr"/>
            <a:r>
              <a:rPr lang="ru-RU" sz="6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МАЛАЯ РОДИНА </a:t>
            </a:r>
            <a:endParaRPr lang="ru-RU" sz="6600" b="1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23" y="2722959"/>
            <a:ext cx="6946790" cy="3907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76" y="4609769"/>
            <a:ext cx="421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Народ, не знающий своего прошлого, не имеет будущего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М.В. Ломоносов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45680" y="1226820"/>
            <a:ext cx="46101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Загайнов Степан Тарасович</a:t>
            </a:r>
            <a:r>
              <a:rPr lang="ru-RU" sz="1600" dirty="0"/>
              <a:t>, родился в 1921 году в селе Шахи Павловского района.</a:t>
            </a:r>
          </a:p>
          <a:p>
            <a:r>
              <a:rPr lang="ru-RU" sz="1600" dirty="0"/>
              <a:t>Лейтенант, командир танка Т-34 126-го танкового полка 17-й гвардейской механизированной Краснознаменной ордена Суворова бригады 1-го Украинского фронта. За время боев, который вел полк 14-25 января 1945 года   Загайнов огнем из пушки подбил и уничтожил танк Т-6, два самоходных орудия, три бронетранспортера. На Одере подбил пароход с немецкой пехотой, уничтожил все огневые точки противника на берегу и тем  самым обеспечил наведение переправы через Одер, совместно со стрелковыми подразделениями захватил плацдарм на левом берегу, который играл большую роль в дальнейшем наступлении наших войск.</a:t>
            </a:r>
          </a:p>
          <a:p>
            <a:r>
              <a:rPr lang="ru-RU" sz="1600" dirty="0"/>
              <a:t>Указом Президиума Верховного Совета СССР от 10 апреля 1945 года присвоено звание Героя Советского Союза посмертно. Именем героя названа улица в Павловске.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8" y="438746"/>
            <a:ext cx="4821872" cy="60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8040" y="1508760"/>
            <a:ext cx="47929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Исаков Георгий Семенович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родился в  1919 г в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Касмала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Павловского района.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сержант, командир отделения 929-го стрелкового полка 254-й Черкасской стрелковой дивизии 2-го Украинского фронта. В бою 7 апреля 1944 года в районе населенного пункта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Стынка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проявил исключительную самоотверженность при подавлении огня противотанковой пушки, ползком подобрался к ней и противотанковой гранатой уничтожил пушку вместе с шестью солдатами расчета, чем обеспечил дальнейшее наступательное движение нашей пехоте. Погиб при этом смертью героя.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13 сентября 1944 г. Г.С. Исакову присвоено звание Героя Советского Союза посмертно. Именем героя названа улица в Барнауле.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" y="432316"/>
            <a:ext cx="4735004" cy="59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60" y="3391694"/>
            <a:ext cx="86868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66660" y="1531620"/>
            <a:ext cx="4328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Малахов Николай Михайлович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Родился в 1921 г. в селе Шелаболихе Павловского района.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Капитан, заместитель командира авиаэскадрильи 76-го гвардейского штурмового авиаполка 1-й воздушной армии 3-го Белорусского фронта.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фронте с 15 июня 1943 г. Всего за время Великой Отечественной войны на самолете ИЛ-2 произвел 122 успешных боевых вылета по уничтожению техники и живой силы противника. Показал себя бесстрашным летчиком-штурмовиком.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29 июня 1945 г. присвоено звание Героя Советского Союза. Именем героя названа улица в Павловске.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63" y="455147"/>
            <a:ext cx="4255837" cy="5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0440" y="1539240"/>
            <a:ext cx="45034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Поликарп Михайлович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Родился в 1909 году в селе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Кучуке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Павловского района.  Рядовой, командир минометного расчета 936-го стрелкового полка 254-й Черкасской стрелковой дивизии 2-го Украинского фронта.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трофейным пулеметом под ураганным огнем врага, увлекая бойцов расчета за собой, выдвинулся на передний край и губительным метким огнем расстроил боевые порядки противника. Раненый не ушел с поля боя.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13 сентября 1944 г. присвоено звание Героя Советского Союза посмертно. Именем героя названа улица в Павловске.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754"/>
            <a:ext cx="481584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2860" y="1690688"/>
            <a:ext cx="4145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Ощепков Андрей Иванович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родился в  1922 году в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Тальменского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жил в селе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Касмала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Павловского района.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старший сержант, командир стрелкового отделения 2-го мотострелкового батальона 10-й гвардейской механизированной бригады Степного фронта.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августа 1943 г. проник в расположение противника в районе населенного пункта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Коротыч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Буды Харьковской области уничтожил до 50 солдат и офицеров, был тяжело ранен. В это время ожила  огневая точка противника, Ощепков подполз к ней и закрыл своим телом амбразуру, дав тем самым возможность наступающему батальону продвинуться вперед.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 Верховного Совета СССР от 10 марта  Ощепкову присвоено звание Героя Советского Союза посмертно. Именем героя названа улица в Павловске.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83687"/>
            <a:ext cx="483108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2860" y="1690688"/>
            <a:ext cx="41452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Раевский Григорий Николаевич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родился в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Харьково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Павловского района. Ефрейтор, командир отделения 2-го стрелкового полка 149-й стрелковой дивизии Белорусского фронта.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ночь с 15 на 16 октября 1943 г. несмотря на сильный огонь противника с группой бойцов на рыбацкой лодке переправился на правый берег Днепра, с ходу ворвался  в передние траншеи гитлеровцев и завязал бой. Подразделения полка переправились через Днепр.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15 января 1944 г.   Раевскому присвоено звание Героя Советского Союза. Именем героя названа улица в Павловске.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" y="421930"/>
            <a:ext cx="4805680" cy="60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280" y="777240"/>
            <a:ext cx="1037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ПАВЛОВСК В ГОДЫ ВЕЛИКОЙ ОТЕЧЕСТВЕННОЙ ВОЙНЫ</a:t>
            </a:r>
            <a:endParaRPr lang="ru-RU" b="1" i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0920" y="1409700"/>
            <a:ext cx="4503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Укрепляя тыл,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павловцы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вносили достойный вклад в дело победы над врагом. Дочери и жёны, матери посылали бойцам свои подарки. В пошивочной мастерской и по домам в одном только 1942 году сшито и отправлено на фронт: полушубков – 165, шапок-ушанок – 220, тулупов – 7, нательного белья – 362, стеганых, брюк – 323.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Старушки-матери не выпускали из рук вязальных крючков и игл, изготовили 1314 пар шерстяных носков, 1467 пар рукавиц и перчаток. Девушки и девочки сшили сотни кисетов и вышили призывами «Возвращайся с победой» несчетное количество носовых платков.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павловцы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отправили на фронт только в 1942 году 11450 вещей и 381 кг 650 г сливочного масла.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поселка провел большую работу по сбору денежных средств на оборону родины. В 1942 году на строительство 10 танковой колонны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павловцы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внесли 40294 рубля деньгами, 139 тысяч рублей народ внес облигациями займов. По организации помощи Павловский поссовет был передовым в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районе. Так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павловцы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вносили свой вклад в дело победы над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врагом.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" y="1343622"/>
            <a:ext cx="6128894" cy="40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6480" y="441960"/>
            <a:ext cx="54635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 лет назад закончилась Великая Отечественная война.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всё больше отдаляет нас от того майского дня 1945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когда счастье переполняло сердца людей и звенела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ставшая нашей высочайшей наградой, завоёванная в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жестокой борьбе. Мы дети и внуки в неоплатном долгу перед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теми, кто защищал Родину на поле боя, трудовом фронте,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Вами, труженики тыла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павловцы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пришлось многое испытать, преодолеть. Наверное, никогда не наступит время, когда можно будет сказать, хватит, достаточно, всё уже сказано о Великой Отечественной войне. Всего сказать не удастся никогда, потому что нет меры трагизму войны, нет меры героизму людей, проявленному в ней. Сегодня мы – дети, внуки, правнуки ветеранов Великой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– приносим Вам огромную благодарность за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трудовой героизм, за вклад в дело Победы над врагом 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 кланяемся вам за мужество и стойкость, терпение 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милосердие, за беспредельную любовь к Отчизне и горячую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веру в Победу.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365125"/>
            <a:ext cx="50749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8070" y="874643"/>
            <a:ext cx="930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НАШЕГО СЕЛА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25625"/>
            <a:ext cx="117633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История Павловска начинается с небольшой деревни со странным названием </a:t>
            </a:r>
            <a:r>
              <a:rPr lang="ru-RU" sz="1600" b="1" dirty="0" err="1">
                <a:solidFill>
                  <a:srgbClr val="002060"/>
                </a:solidFill>
              </a:rPr>
              <a:t>Урывная</a:t>
            </a:r>
            <a:r>
              <a:rPr lang="ru-RU" sz="1600" b="1" dirty="0">
                <a:solidFill>
                  <a:srgbClr val="002060"/>
                </a:solidFill>
              </a:rPr>
              <a:t>. Первые сведения о её существовании значатся в описи приписных крестьян по церковным приходам 1751 года под названием “На </a:t>
            </a:r>
            <a:r>
              <a:rPr lang="ru-RU" sz="1600" b="1" dirty="0" err="1">
                <a:solidFill>
                  <a:srgbClr val="002060"/>
                </a:solidFill>
              </a:rPr>
              <a:t>Урыве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Фунтикова</a:t>
            </a:r>
            <a:r>
              <a:rPr lang="ru-RU" sz="1600" b="1" dirty="0">
                <a:solidFill>
                  <a:srgbClr val="002060"/>
                </a:solidFill>
              </a:rPr>
              <a:t>”. Первый житель, основатель этой деревни, Григорий Афанасьевич </a:t>
            </a:r>
            <a:r>
              <a:rPr lang="ru-RU" sz="1600" b="1" dirty="0" err="1">
                <a:solidFill>
                  <a:srgbClr val="002060"/>
                </a:solidFill>
              </a:rPr>
              <a:t>Тагильцев</a:t>
            </a:r>
            <a:r>
              <a:rPr lang="ru-RU" sz="1600" b="1" dirty="0">
                <a:solidFill>
                  <a:srgbClr val="002060"/>
                </a:solidFill>
              </a:rPr>
              <a:t>, по прозвищу Фунтиков, был одним из авторитетных старообрядцев на Алтае. Всего в деревне на </a:t>
            </a:r>
            <a:r>
              <a:rPr lang="ru-RU" sz="1600" b="1" dirty="0" err="1">
                <a:solidFill>
                  <a:srgbClr val="002060"/>
                </a:solidFill>
              </a:rPr>
              <a:t>Урыве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Фунтикова</a:t>
            </a:r>
            <a:r>
              <a:rPr lang="ru-RU" sz="1600" b="1" dirty="0">
                <a:solidFill>
                  <a:srgbClr val="002060"/>
                </a:solidFill>
              </a:rPr>
              <a:t> было 5 дворов, где проживало 38 жителей.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Возникновение же Павловска связано с развитием горнозаводского производства на Алтае. Когда в 1747 году императрица Елизавета Петровна “перевела” собственность </a:t>
            </a:r>
            <a:r>
              <a:rPr lang="ru-RU" sz="1600" b="1" dirty="0" err="1">
                <a:solidFill>
                  <a:srgbClr val="002060"/>
                </a:solidFill>
              </a:rPr>
              <a:t>Акинфия</a:t>
            </a:r>
            <a:r>
              <a:rPr lang="ru-RU" sz="1600" b="1" dirty="0">
                <a:solidFill>
                  <a:srgbClr val="002060"/>
                </a:solidFill>
              </a:rPr>
              <a:t> Демидова, расположенную на юге Западной Сибири, на “своё имя”, работало только два медеплавильных завода – </a:t>
            </a:r>
            <a:r>
              <a:rPr lang="ru-RU" sz="1600" b="1" dirty="0" err="1">
                <a:solidFill>
                  <a:srgbClr val="002060"/>
                </a:solidFill>
              </a:rPr>
              <a:t>Колыванский</a:t>
            </a:r>
            <a:r>
              <a:rPr lang="ru-RU" sz="1600" b="1" dirty="0">
                <a:solidFill>
                  <a:srgbClr val="002060"/>
                </a:solidFill>
              </a:rPr>
              <a:t> и Барнаульский.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Открытие богатейшего серебряного месторождения на </a:t>
            </a:r>
            <a:r>
              <a:rPr lang="ru-RU" sz="1600" b="1" dirty="0" err="1">
                <a:solidFill>
                  <a:srgbClr val="002060"/>
                </a:solidFill>
              </a:rPr>
              <a:t>Змеевой</a:t>
            </a:r>
            <a:r>
              <a:rPr lang="ru-RU" sz="1600" b="1" dirty="0">
                <a:solidFill>
                  <a:srgbClr val="002060"/>
                </a:solidFill>
              </a:rPr>
              <a:t> горе позволило предпринять строительство новых заводов. Ново-Павловский сереброплавильный завод стал первым на Алтае, построенным уже Кабинетом Его Императорского Величества.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В мае 1763 года группа горнозаводских инженеров во главе с начальником </a:t>
            </a:r>
            <a:r>
              <a:rPr lang="ru-RU" sz="1600" b="1" dirty="0" err="1">
                <a:solidFill>
                  <a:srgbClr val="002060"/>
                </a:solidFill>
              </a:rPr>
              <a:t>Колывано</a:t>
            </a:r>
            <a:r>
              <a:rPr lang="ru-RU" sz="1600" b="1" dirty="0">
                <a:solidFill>
                  <a:srgbClr val="002060"/>
                </a:solidFill>
              </a:rPr>
              <a:t>-Воскресенского (Алтайского) горного округа Андреем Ивановичем Порошиным прибыла в деревню </a:t>
            </a:r>
            <a:r>
              <a:rPr lang="ru-RU" sz="1600" b="1" dirty="0" err="1">
                <a:solidFill>
                  <a:srgbClr val="002060"/>
                </a:solidFill>
              </a:rPr>
              <a:t>Урывную</a:t>
            </a:r>
            <a:r>
              <a:rPr lang="ru-RU" sz="1600" b="1" dirty="0">
                <a:solidFill>
                  <a:srgbClr val="002060"/>
                </a:solidFill>
              </a:rPr>
              <a:t>. После осмотра места  слияния речек </a:t>
            </a:r>
            <a:r>
              <a:rPr lang="ru-RU" sz="1600" b="1" dirty="0" err="1">
                <a:solidFill>
                  <a:srgbClr val="002060"/>
                </a:solidFill>
              </a:rPr>
              <a:t>Фунтовки</a:t>
            </a:r>
            <a:r>
              <a:rPr lang="ru-RU" sz="1600" b="1" dirty="0">
                <a:solidFill>
                  <a:srgbClr val="002060"/>
                </a:solidFill>
              </a:rPr>
              <a:t> и </a:t>
            </a:r>
            <a:r>
              <a:rPr lang="ru-RU" sz="1600" b="1" dirty="0" err="1">
                <a:solidFill>
                  <a:srgbClr val="002060"/>
                </a:solidFill>
              </a:rPr>
              <a:t>Касмалы</a:t>
            </a:r>
            <a:r>
              <a:rPr lang="ru-RU" sz="1600" b="1" dirty="0">
                <a:solidFill>
                  <a:srgbClr val="002060"/>
                </a:solidFill>
              </a:rPr>
              <a:t>, А.И. Порошин записал в своём дневнике: “…Быть заводу в сих местах”. План строительства завода был подписан 12 августа 1763 г.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К осени 1763 года была сооружена плотина, а через год, осенью 1764 года, завод был пущен в действие. Заводу и посаду было присвоено не имя реки, не имя деревни </a:t>
            </a:r>
            <a:r>
              <a:rPr lang="ru-RU" sz="1600" b="1" dirty="0" err="1">
                <a:solidFill>
                  <a:srgbClr val="002060"/>
                </a:solidFill>
              </a:rPr>
              <a:t>Урывной</a:t>
            </a:r>
            <a:r>
              <a:rPr lang="ru-RU" sz="1600" b="1" dirty="0">
                <a:solidFill>
                  <a:srgbClr val="002060"/>
                </a:solidFill>
              </a:rPr>
              <a:t>, а имя цесаревича, великого князя Павла Петровича, будущего императора. Более того, в те годы один из сыновей А.И. Порошина состоял адъютантом Петра III и воспитателем Павла Петровича. Из Петербурга было указано: “Впредь именовать новостроящийся завод на реке </a:t>
            </a:r>
            <a:r>
              <a:rPr lang="ru-RU" sz="1600" b="1" dirty="0" err="1">
                <a:solidFill>
                  <a:srgbClr val="002060"/>
                </a:solidFill>
              </a:rPr>
              <a:t>Касмале</a:t>
            </a:r>
            <a:r>
              <a:rPr lang="ru-RU" sz="1600" b="1" dirty="0">
                <a:solidFill>
                  <a:srgbClr val="002060"/>
                </a:solidFill>
              </a:rPr>
              <a:t> Ново-Павловским, дабы оное имя утвердило его за наследником престола”.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7351" y="438150"/>
            <a:ext cx="884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ДОСТОПРИМЕЧАТЕЛЬНОСТИ НАШЕГО СЕЛА</a:t>
            </a:r>
          </a:p>
          <a:p>
            <a:pPr algn="ctr"/>
            <a:r>
              <a:rPr lang="ru-RU" sz="2000" b="1" i="1" u="sng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ПАВЛОВСКИЙ СЕРЕБРОПЛАВИЛЬНЫЙ ЗАВОД</a:t>
            </a:r>
            <a:endParaRPr lang="ru-RU" sz="2000" b="1" i="1" u="sng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2350" y="1133475"/>
            <a:ext cx="440055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Павловского сереброплавильного завода берёт своё начало в середине XVIII века, когда вместо закрывшегося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Колыванского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 были срочно возведены два новых - в Павловске и Сузуне. Павловский завод был построен в 1763-1764 годах, имел 22 плавильные печи, а название своё получил по случаю рождения будущего императора Павла.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Металлургические заводы того времени были предприятиями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вододействующими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водяные колёса приводили в действие меха, подававшие дутьё в домны, в кричные горны и шахтные печи для плавки серебряных и медных руд. От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вододействующих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колёс работали молоты и свёрла. На заводах преобладал ручной труд. Заводские печи работали исключительно на древесном угле, хотя в XVIII веке было известно несколько месторождений каменного угля.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половине XIX века техника и технология выплавки серебра по сравнению с XVIII веком существенно не изменились, промышленный переворот не затронул алтайских предприятий "Кабинета Ея императорского величия". Поэтому, несмотря на увеличение числа рабочих на Алтайских предприятиях, выплавка металлов значительно сократилась.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отмены крепостного права алтайские заводы, не выдержав конкуренции с капиталистическими предприятиями, быстро пришли в упадок. Павловский завод был закрыт в 1893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5150" y="421006"/>
            <a:ext cx="53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ПЛОТИНА ЗАВОДСКОГО ПРУДА</a:t>
            </a:r>
            <a:endParaRPr lang="ru-RU" b="1" i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1900" y="1362075"/>
            <a:ext cx="43624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Павловский пруд находится в самом центре села и является его украшением. К правому крутому и левому берегам примыкает сосновый бор. Вдоль берега расположены детские оздоровительные лагеря «Колос» и «Дружба», детский санаторий «Зарница», стадион.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Пруд напоминает нам о сереброплавильном заводе, от которого до нашего времени и он сохранился вместе с плотиной. Наш пруд – рукотворный, он ровесник Павловску.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Васильевич Копытов в книге «Павловску – 200 лет» так описывает его строительство  «…около 700 конных и 350 пеших крестьян из ближних и дальних деревень были собраны на земляные работы, а 35 мастеровых начали делать сливной мост для спуска лишней воды из пруда. Мужики рыли землю, нагружали и сгружали тысячи возов земли, забивали сваи в илистый грунт, делали стены и стлали полы сливного канала. Работа начиналась с рассвета и продолжалась до глубоких сумерек большого летнего дня. К осени 1763 года плотина была закончена. Над деревянной перехваткой с запорами вырос свайный мост для проезда, а под ним протянулся сливной канал в 30 саженей длиной и 6 шириной. 240 свай было вбито под все плотинные строения и поставлено на стражу моста от вешних льдов. От моста в оба конца протянулся длинный земляной вал. На долгие годы осталась эта плотина, около нее и теперь плещется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Касмалинский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пруд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1970-1972 годах была произведена реконструкция плотины заводского пруда.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2040" y="220980"/>
            <a:ext cx="973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КУПЦА УДОНОВА,</a:t>
            </a:r>
          </a:p>
          <a:p>
            <a:pPr algn="ctr"/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 ПАВЛОВСКАЯ МЕЖПОСЕЛЕНЧЕСКАЯ МОДЕЛЬНАЯ БИБЛИОТЕКА  ИМЕНИ Л.И. ШУМИЛОВА</a:t>
            </a:r>
            <a:endParaRPr lang="ru-RU" b="1" i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1220311"/>
            <a:ext cx="37566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История Павловска хранит еще очень много событий и тайн, которые остаются не раскрытыми. Больше века прошло с тех времен, когда здесь жили купцы, многое уже утрачено безвозвратно</a:t>
            </a:r>
            <a:r>
              <a:rPr lang="ru-RU" sz="1400" b="1" dirty="0" smtClean="0"/>
              <a:t>…</a:t>
            </a:r>
            <a:endParaRPr lang="ru-RU" sz="1400" b="1" dirty="0"/>
          </a:p>
          <a:p>
            <a:r>
              <a:rPr lang="ru-RU" sz="1400" b="1" dirty="0"/>
              <a:t>В Павловске сохранилось немного исторических зданий, </a:t>
            </a:r>
            <a:r>
              <a:rPr lang="ru-RU" sz="1400" b="1" dirty="0" smtClean="0"/>
              <a:t>«живых» свидетелей истории. Их строители и владельцы давно ушли в вечность, </a:t>
            </a:r>
            <a:r>
              <a:rPr lang="ru-RU" sz="1400" b="1" dirty="0"/>
              <a:t>а дома живут и хранят память о людях, что открывали их двери и поднимались по лестницам, о голосах, что звучали в их стенах.</a:t>
            </a:r>
          </a:p>
          <a:p>
            <a:r>
              <a:rPr lang="ru-RU" sz="1400" b="1" dirty="0"/>
              <a:t>В центре села стоит старинный дом – дом купцов </a:t>
            </a:r>
            <a:r>
              <a:rPr lang="ru-RU" sz="1400" b="1" dirty="0" err="1"/>
              <a:t>Удоновых</a:t>
            </a:r>
            <a:r>
              <a:rPr lang="ru-RU" sz="1400" b="1" dirty="0"/>
              <a:t>. Здание охраняется государством, оно является объектом культурного наследия регионального значения, памятником архитектуры конца ХIХ – начала ХХ вв.</a:t>
            </a:r>
          </a:p>
          <a:p>
            <a:r>
              <a:rPr lang="ru-RU" sz="1400" b="1" dirty="0" err="1"/>
              <a:t>Удоновы</a:t>
            </a:r>
            <a:r>
              <a:rPr lang="ru-RU" sz="1400" b="1" dirty="0"/>
              <a:t> – барнаульские купцы второй гильдии – постоянно проживали в Павловске, здесь в основном проходила их коммерческая деятельность. Основателем купеческой династии является Иван Семенович </a:t>
            </a:r>
            <a:r>
              <a:rPr lang="ru-RU" sz="1400" b="1" dirty="0" err="1"/>
              <a:t>Удонов</a:t>
            </a:r>
            <a:r>
              <a:rPr lang="ru-RU" sz="1400" b="1" dirty="0"/>
              <a:t>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257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6540" y="601980"/>
            <a:ext cx="7513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КУПЦА СТРИГИНА,</a:t>
            </a:r>
          </a:p>
          <a:p>
            <a:pPr algn="ctr"/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 ПАВЛОВСКИЙ РАЙОННЫЙ ВОЕННЫЙ КОМИССАРИАТ</a:t>
            </a:r>
            <a:endParaRPr lang="ru-RU" b="1" i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2440" y="1386840"/>
            <a:ext cx="393192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по реке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Касмале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всякий раз гулять не пойдешь, то мимо дома Стригиных, что стоит в самом центре Павловска, каждый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павловчанин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довольно часто. Гавриил Матвеевич и его  отец оставили о себе добрую память – красивый каменный особняк – в народе его называют «домом купца Стригина», хотя купцами отец и сын никогда не были. Строили они дом как жилище,  но долго и счастливо пожить в нем не получилось.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этом доме  размещается райвоенкомат, а сразу после событий Гражданской войны здесь проходил Первый районный съезд Советов (о чем напоминает нам мемориальная доска на здании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Стригины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переселились в Павловск из Тамбовской губернии в 1887 году.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 его двух сыновьях. Старшего сына призвали в армию. Отслужив, он в чине унтер-офицера вышел в отставку и вернулся в Павловск. Здесь он приобрел мелочную лавку с торговым оборотом до 500 рублей в год.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Алтае дела у Матвея Стригина шли хорошо – проявилась коммерческая жилка: отец вместе с младшим сыном Гавриилом наладили торговлю с Монголией. Они покупали лошадей и овец, точнее,  обменивали на ружья, порох, котлы, зеркала, мануфактуру, перегоняли их по Чуйскому тракту. Занимались скотом даже в Казахстане. Во время войны 1914 года брали подряды на лошадей, сыромятную кожу, пшеницу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775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096294"/>
            <a:ext cx="5753100" cy="38100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3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4280" y="739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1020" y="92809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ПАМЯТНИК, ПАВШИМ ВОИНАМ ВО ВРЕМЯ ВЕЛИКОЙ ОТЕЧЕСТВЕННОЙ ВОЙНЫ</a:t>
            </a:r>
            <a:endParaRPr lang="ru-RU" b="1" i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0740" y="990600"/>
            <a:ext cx="2026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Болью отозвалась в сердце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павловчан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Великая Отечественная война. Более 600 жителей не вернулись с полей сражения. В память о погибших в годы Великой Отечественной войны в центре села в берёзовой аллее установлен памятник, недалеко от этого места работал в годы войны единственный репродуктор. Автор памятника Алексей Васильевич Ивлев.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12" y="739140"/>
            <a:ext cx="7294931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5520" y="480060"/>
            <a:ext cx="925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</a:t>
            </a:r>
            <a:endParaRPr lang="ru-RU" b="1" i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1104900"/>
            <a:ext cx="33299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30-летию Победы в Павловске был открыт  мемориальный комплекс, который притягивает своей красотой и точностью. Там ровными рядами стоят ели в память о каждом погибшем на войне. По обе стороны центральной аллеи расположены плиты  с именами погибших, бюсты Героев Советского Союза. У входа – два склонённых знамени,  на которых выбиты письма – завещания наших земляков будущим поколениям. У вечного огня скульптура Скорбящей Матери. Авторы мемориала художники Сергей и Людмила Астраханцевы, жители с. Павловск.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391694"/>
            <a:ext cx="975360" cy="1219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65" y="9307"/>
            <a:ext cx="12204065" cy="68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3460" y="472440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ГЕРОИ СОВЕТСКОГО СОЮЗА ПАВЛОВСКОГО РАЙОНА</a:t>
            </a:r>
            <a:endParaRPr lang="ru-RU" b="1" i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841772"/>
            <a:ext cx="4518660" cy="5648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0" y="1249680"/>
            <a:ext cx="5067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Березин Иван Николаевич</a:t>
            </a:r>
            <a:r>
              <a:rPr lang="ru-RU" dirty="0"/>
              <a:t>, родился в 1923 г. в селе Лебяжье Павловского района.</a:t>
            </a:r>
          </a:p>
          <a:p>
            <a:r>
              <a:rPr lang="ru-RU" dirty="0"/>
              <a:t>Стрелок 7-й стрелковой роты 975-го стрелкового полка 270-й Демидовской стрелковой дивизии 1-го Прибалтийского фронта. Обеспечил переправу при форсировании реке Западная Двина в ночь с 25 июня 1944 года ручной гранатой уничтожил немецкий пулемет. Пал смертью храбрых.</a:t>
            </a:r>
          </a:p>
          <a:p>
            <a:r>
              <a:rPr lang="ru-RU" dirty="0"/>
              <a:t>Указом президиума Верховного Совета СССР от 24 марта 1945 г. присвоено звание Героя Советского Союза посмертно.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5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1293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25</cp:revision>
  <dcterms:created xsi:type="dcterms:W3CDTF">2024-01-06T10:30:08Z</dcterms:created>
  <dcterms:modified xsi:type="dcterms:W3CDTF">2024-01-07T11:48:33Z</dcterms:modified>
</cp:coreProperties>
</file>